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F2F2F2"/>
    <a:srgbClr val="F3E7C2"/>
    <a:srgbClr val="FBF7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0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2082227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3152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8" name="Shape 10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ctrTitle"/>
          </p:nvPr>
        </p:nvSpPr>
        <p:spPr>
          <a:xfrm>
            <a:off x="5287616" y="104425"/>
            <a:ext cx="3703933" cy="77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Calibri"/>
              <a:buNone/>
            </a:pPr>
            <a:r>
              <a:rPr lang="en" sz="1400" b="1" i="0" u="none" strike="noStrike" cap="none" dirty="0">
                <a:solidFill>
                  <a:schemeClr val="tx1"/>
                </a:solidFill>
                <a:latin typeface="+mj-lt"/>
                <a:ea typeface="Calibri"/>
                <a:cs typeface="Calibri"/>
                <a:sym typeface="Calibri"/>
              </a:rPr>
              <a:t>Project Title</a:t>
            </a:r>
            <a:r>
              <a:rPr lang="en" sz="14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/>
            </a:r>
            <a:br>
              <a:rPr lang="en" sz="14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Student</a:t>
            </a:r>
            <a:r>
              <a:rPr lang="en" sz="14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n</a:t>
            </a:r>
            <a:r>
              <a:rPr lang="en-US" sz="1400" dirty="0">
                <a:latin typeface="+mj-lt"/>
              </a:rPr>
              <a:t>ame, degree, dept (optional) </a:t>
            </a:r>
            <a:br>
              <a:rPr lang="en-US" sz="1400" dirty="0">
                <a:latin typeface="+mj-lt"/>
              </a:rPr>
            </a:br>
            <a:r>
              <a:rPr lang="en-US" sz="1400" dirty="0" smtClean="0">
                <a:solidFill>
                  <a:schemeClr val="tx1"/>
                </a:solidFill>
                <a:latin typeface="+mj-lt"/>
              </a:rPr>
              <a:t>Principal Investigator</a:t>
            </a:r>
            <a:r>
              <a:rPr lang="en" sz="1400" b="0" i="0" u="none" strike="noStrike" cap="none" dirty="0">
                <a:solidFill>
                  <a:schemeClr val="tx1"/>
                </a:solidFill>
                <a:latin typeface="+mj-lt"/>
                <a:ea typeface="Calibri"/>
                <a:cs typeface="Calibri"/>
                <a:sym typeface="Calibri"/>
              </a:rPr>
              <a:t/>
            </a:r>
            <a:br>
              <a:rPr lang="en" sz="1400" b="0" i="0" u="none" strike="noStrike" cap="none" dirty="0">
                <a:solidFill>
                  <a:schemeClr val="tx1"/>
                </a:solidFill>
                <a:latin typeface="+mj-lt"/>
                <a:ea typeface="Calibri"/>
                <a:cs typeface="Calibri"/>
                <a:sym typeface="Calibri"/>
              </a:rPr>
            </a:br>
            <a:r>
              <a:rPr lang="en" sz="1400" b="0" i="0" u="none" strike="noStrike" cap="none" dirty="0">
                <a:solidFill>
                  <a:schemeClr val="tx1"/>
                </a:solidFill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strike="noStrike" cap="none" dirty="0">
                <a:solidFill>
                  <a:schemeClr val="tx1"/>
                </a:solidFill>
                <a:latin typeface="+mj-lt"/>
                <a:ea typeface="Calibri"/>
                <a:cs typeface="Calibri"/>
                <a:sym typeface="Calibri"/>
              </a:rPr>
              <a:t>Contact email</a:t>
            </a:r>
            <a:endParaRPr sz="1400" dirty="0">
              <a:latin typeface="+mj-lt"/>
            </a:endParaRPr>
          </a:p>
        </p:txBody>
      </p:sp>
      <p:sp>
        <p:nvSpPr>
          <p:cNvPr id="134" name="Shape 134"/>
          <p:cNvSpPr txBox="1">
            <a:spLocks noGrp="1"/>
          </p:cNvSpPr>
          <p:nvPr>
            <p:ph type="subTitle" idx="1"/>
          </p:nvPr>
        </p:nvSpPr>
        <p:spPr>
          <a:xfrm>
            <a:off x="3438305" y="1780106"/>
            <a:ext cx="5705689" cy="1409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69863" indent="-169863" algn="l">
              <a:spcBef>
                <a:spcPts val="0"/>
              </a:spcBef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400" dirty="0">
                <a:solidFill>
                  <a:schemeClr val="dk1"/>
                </a:solidFill>
                <a:latin typeface="+mn-lt"/>
              </a:rPr>
              <a:t>How are you solving the problem?</a:t>
            </a:r>
          </a:p>
          <a:p>
            <a:pPr marL="627063" lvl="1" indent="-169863" algn="l">
              <a:spcBef>
                <a:spcPts val="0"/>
              </a:spcBef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400" dirty="0">
                <a:solidFill>
                  <a:schemeClr val="dk1"/>
                </a:solidFill>
                <a:latin typeface="+mn-lt"/>
              </a:rPr>
              <a:t>Detailed overview of testing methods</a:t>
            </a:r>
          </a:p>
          <a:p>
            <a:pPr marL="627063" lvl="1" indent="-169863" algn="l">
              <a:spcBef>
                <a:spcPts val="0"/>
              </a:spcBef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400" dirty="0">
                <a:solidFill>
                  <a:schemeClr val="dk1"/>
                </a:solidFill>
                <a:latin typeface="+mn-lt"/>
              </a:rPr>
              <a:t>Hypothesis and methods to solve to test the hypothesis</a:t>
            </a:r>
          </a:p>
          <a:p>
            <a:pPr marL="627063" lvl="1" indent="-169863" algn="l">
              <a:spcBef>
                <a:spcPts val="0"/>
              </a:spcBef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400" dirty="0">
                <a:solidFill>
                  <a:schemeClr val="dk1"/>
                </a:solidFill>
                <a:latin typeface="+mn-lt"/>
              </a:rPr>
              <a:t>Research milestones?</a:t>
            </a:r>
          </a:p>
        </p:txBody>
      </p:sp>
      <p:sp>
        <p:nvSpPr>
          <p:cNvPr id="135" name="Shape 135"/>
          <p:cNvSpPr txBox="1"/>
          <p:nvPr/>
        </p:nvSpPr>
        <p:spPr>
          <a:xfrm>
            <a:off x="250362" y="4438012"/>
            <a:ext cx="2819400" cy="1127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en-US" dirty="0" smtClean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Discuss what </a:t>
            </a:r>
            <a:r>
              <a:rPr lang="en-US" b="0" u="none" dirty="0" smtClean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en-US" b="0" u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was learned from the research?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 pitchFamily="34" charset="0"/>
              <a:buChar char="•"/>
            </a:pPr>
            <a:endParaRPr dirty="0">
              <a:latin typeface="+mn-lt"/>
            </a:endParaRPr>
          </a:p>
          <a:p>
            <a:pPr marL="0" marR="0" lvl="0" indent="0" algn="l" rtl="0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endParaRPr b="0" u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342900" marR="0" lvl="0" indent="-266700" algn="l" rtl="0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endParaRPr b="0" u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36" name="Shape 136"/>
          <p:cNvSpPr txBox="1"/>
          <p:nvPr/>
        </p:nvSpPr>
        <p:spPr>
          <a:xfrm>
            <a:off x="170550" y="1801140"/>
            <a:ext cx="2819400" cy="1330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What was the objective/specific problem did this research address?</a:t>
            </a:r>
          </a:p>
          <a:p>
            <a:pPr lvl="0"/>
            <a:endParaRPr lang="en-US" dirty="0">
              <a:solidFill>
                <a:schemeClr val="tx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Why is it important/what’s the impact?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lang="en-US" dirty="0">
              <a:latin typeface="+mn-lt"/>
            </a:endParaRPr>
          </a:p>
        </p:txBody>
      </p:sp>
      <p:sp>
        <p:nvSpPr>
          <p:cNvPr id="140" name="Shape 140"/>
          <p:cNvSpPr txBox="1"/>
          <p:nvPr/>
        </p:nvSpPr>
        <p:spPr>
          <a:xfrm>
            <a:off x="3514846" y="4442200"/>
            <a:ext cx="5315844" cy="1752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Visual results that affirm conclusions</a:t>
            </a:r>
            <a:endParaRPr dirty="0">
              <a:solidFill>
                <a:schemeClr val="tx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cxnSp>
        <p:nvCxnSpPr>
          <p:cNvPr id="144" name="Shape 144"/>
          <p:cNvCxnSpPr>
            <a:cxnSpLocks/>
          </p:cNvCxnSpPr>
          <p:nvPr/>
        </p:nvCxnSpPr>
        <p:spPr>
          <a:xfrm>
            <a:off x="19750" y="1012071"/>
            <a:ext cx="9124250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5" name="Shape 145"/>
          <p:cNvCxnSpPr>
            <a:cxnSpLocks/>
          </p:cNvCxnSpPr>
          <p:nvPr/>
        </p:nvCxnSpPr>
        <p:spPr>
          <a:xfrm>
            <a:off x="3414231" y="1012071"/>
            <a:ext cx="0" cy="5337579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hape 146"/>
          <p:cNvCxnSpPr>
            <a:cxnSpLocks/>
          </p:cNvCxnSpPr>
          <p:nvPr/>
        </p:nvCxnSpPr>
        <p:spPr>
          <a:xfrm>
            <a:off x="-17397" y="3647661"/>
            <a:ext cx="9161391" cy="1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7" name="Shape 147"/>
          <p:cNvSpPr/>
          <p:nvPr/>
        </p:nvSpPr>
        <p:spPr>
          <a:xfrm>
            <a:off x="-17397" y="2850996"/>
            <a:ext cx="3091797" cy="338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9062" marR="0" lvl="0" indent="-119062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67A428D1-98D5-4BB0-B76E-708ACFA1D0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5118"/>
            <a:ext cx="2199623" cy="1016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B4A0695-9B8D-4616-8CB7-3BE9ABD49FA9}"/>
              </a:ext>
            </a:extLst>
          </p:cNvPr>
          <p:cNvSpPr txBox="1"/>
          <p:nvPr/>
        </p:nvSpPr>
        <p:spPr>
          <a:xfrm>
            <a:off x="3469614" y="5149153"/>
            <a:ext cx="5426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n-lt"/>
              </a:rPr>
              <a:t>Note to students: </a:t>
            </a:r>
            <a:r>
              <a:rPr lang="en-US" dirty="0">
                <a:latin typeface="+mn-lt"/>
              </a:rPr>
              <a:t>Your quad chart should be detailed and clear enough to speak without you present for comprehension and precise for readability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xmlns="" id="{FE11E098-B7AA-46B2-B758-8C85912494CC}"/>
              </a:ext>
            </a:extLst>
          </p:cNvPr>
          <p:cNvSpPr/>
          <p:nvPr/>
        </p:nvSpPr>
        <p:spPr>
          <a:xfrm>
            <a:off x="181283" y="1145718"/>
            <a:ext cx="3023092" cy="405934"/>
          </a:xfrm>
          <a:prstGeom prst="roundRect">
            <a:avLst/>
          </a:prstGeom>
          <a:solidFill>
            <a:srgbClr val="CC9900">
              <a:alpha val="50980"/>
            </a:srgbClr>
          </a:solidFill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</a:rPr>
              <a:t>Project Description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CD2A787E-B72B-44DC-AB8E-3EDA23AC876A}"/>
              </a:ext>
            </a:extLst>
          </p:cNvPr>
          <p:cNvSpPr/>
          <p:nvPr/>
        </p:nvSpPr>
        <p:spPr>
          <a:xfrm>
            <a:off x="4695950" y="1159957"/>
            <a:ext cx="2953611" cy="362318"/>
          </a:xfrm>
          <a:prstGeom prst="roundRect">
            <a:avLst/>
          </a:prstGeom>
          <a:solidFill>
            <a:srgbClr val="CC9900">
              <a:alpha val="50980"/>
            </a:srgbClr>
          </a:solidFill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</a:rPr>
              <a:t>Approach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xmlns="" id="{8DC85B48-E085-485D-96E2-93132D323F58}"/>
              </a:ext>
            </a:extLst>
          </p:cNvPr>
          <p:cNvSpPr/>
          <p:nvPr/>
        </p:nvSpPr>
        <p:spPr>
          <a:xfrm>
            <a:off x="145631" y="3788284"/>
            <a:ext cx="3059430" cy="444428"/>
          </a:xfrm>
          <a:prstGeom prst="roundRect">
            <a:avLst/>
          </a:prstGeom>
          <a:solidFill>
            <a:srgbClr val="CC9900">
              <a:alpha val="50980"/>
            </a:srgbClr>
          </a:solidFill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smtClean="0">
                <a:solidFill>
                  <a:schemeClr val="tx1"/>
                </a:solidFill>
              </a:rPr>
              <a:t>Discussion 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BAEFB1A1-61A2-4613-AF80-632C785FC42A}"/>
              </a:ext>
            </a:extLst>
          </p:cNvPr>
          <p:cNvSpPr/>
          <p:nvPr/>
        </p:nvSpPr>
        <p:spPr>
          <a:xfrm>
            <a:off x="4695950" y="3808901"/>
            <a:ext cx="2953611" cy="391644"/>
          </a:xfrm>
          <a:prstGeom prst="roundRect">
            <a:avLst/>
          </a:prstGeom>
          <a:solidFill>
            <a:srgbClr val="CC9900">
              <a:alpha val="50980"/>
            </a:srgbClr>
          </a:solidFill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</a:rPr>
              <a:t>Results</a:t>
            </a:r>
          </a:p>
        </p:txBody>
      </p:sp>
      <p:pic>
        <p:nvPicPr>
          <p:cNvPr id="17" name="Picture 7" descr="PU_SIGNATURE_GOLDPURDUE"/>
          <p:cNvPicPr>
            <a:picLocks noChangeAspect="1" noChangeArrowheads="1"/>
          </p:cNvPicPr>
          <p:nvPr/>
        </p:nvPicPr>
        <p:blipFill>
          <a:blip r:embed="rId4" cstate="print"/>
          <a:srcRect l="3990" t="17360" b="20203"/>
          <a:stretch>
            <a:fillRect/>
          </a:stretch>
        </p:blipFill>
        <p:spPr bwMode="auto">
          <a:xfrm>
            <a:off x="7341347" y="6325138"/>
            <a:ext cx="1802653" cy="532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509970" y="634964"/>
            <a:ext cx="25096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Sponsor: </a:t>
            </a:r>
            <a:r>
              <a:rPr lang="en-US" dirty="0" smtClean="0"/>
              <a:t>Name and or Logo </a:t>
            </a:r>
            <a:endParaRPr lang="en-US" dirty="0"/>
          </a:p>
        </p:txBody>
      </p:sp>
      <p:sp>
        <p:nvSpPr>
          <p:cNvPr id="21" name="Rectangle: Rounded Corners 19">
            <a:extLst>
              <a:ext uri="{FF2B5EF4-FFF2-40B4-BE49-F238E27FC236}">
                <a16:creationId xmlns:a16="http://schemas.microsoft.com/office/drawing/2014/main" xmlns="" id="{CD2A787E-B72B-44DC-AB8E-3EDA23AC876A}"/>
              </a:ext>
            </a:extLst>
          </p:cNvPr>
          <p:cNvSpPr/>
          <p:nvPr/>
        </p:nvSpPr>
        <p:spPr>
          <a:xfrm>
            <a:off x="438494" y="6376958"/>
            <a:ext cx="5927156" cy="335529"/>
          </a:xfrm>
          <a:prstGeom prst="roundRect">
            <a:avLst/>
          </a:prstGeom>
          <a:solidFill>
            <a:srgbClr val="CC9900">
              <a:alpha val="50980"/>
            </a:srgbClr>
          </a:solidFill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smtClean="0">
                <a:solidFill>
                  <a:schemeClr val="tx1"/>
                </a:solidFill>
              </a:rPr>
              <a:t>Summary Statement</a:t>
            </a:r>
            <a:endParaRPr lang="en-US" sz="1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94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Project Title Student name, degree, dept (optional)  Principal Investigator  Contact email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Title: Impact Modeling of Cushion Foam  John Doe Ray W. Herrick Labs.   johndoe@purdue.edu, +1 765 494 5970</dc:title>
  <dc:creator>Cackley, Donna K</dc:creator>
  <cp:lastModifiedBy>Cackley, Donna K</cp:lastModifiedBy>
  <cp:revision>30</cp:revision>
  <dcterms:modified xsi:type="dcterms:W3CDTF">2018-09-26T17:21:06Z</dcterms:modified>
</cp:coreProperties>
</file>